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Food web art!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3407910"/>
            <a:ext cx="8285163" cy="298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800"/>
              </a:spcAft>
              <a:defRPr/>
            </a:pPr>
            <a:r>
              <a:rPr lang="en-GB" b="1" dirty="0"/>
              <a:t>To do</a:t>
            </a:r>
          </a:p>
          <a:p>
            <a:pPr marL="342900" lvl="0" indent="-342900">
              <a:spcAft>
                <a:spcPts val="1800"/>
              </a:spcAft>
              <a:buFont typeface="+mj-lt"/>
              <a:buAutoNum type="arabicPeriod"/>
              <a:defRPr/>
            </a:pPr>
            <a:r>
              <a:rPr lang="en-GB" dirty="0" smtClean="0"/>
              <a:t>Visit </a:t>
            </a:r>
            <a:r>
              <a:rPr lang="en-GB" dirty="0"/>
              <a:t>a local ecosystem. This might be the school grounds, a garden at home, or somewhere else nearby.</a:t>
            </a:r>
          </a:p>
          <a:p>
            <a:pPr marL="342900" lvl="0" indent="-342900">
              <a:spcAft>
                <a:spcPts val="1800"/>
              </a:spcAft>
              <a:buFont typeface="+mj-lt"/>
              <a:buAutoNum type="arabicPeriod"/>
              <a:defRPr/>
            </a:pPr>
            <a:r>
              <a:rPr lang="en-GB" dirty="0" smtClean="0"/>
              <a:t>Draw </a:t>
            </a:r>
            <a:r>
              <a:rPr lang="en-GB" dirty="0"/>
              <a:t>or paint several of the organisms that live in the ecosystem.</a:t>
            </a:r>
          </a:p>
          <a:p>
            <a:pPr marL="342900" lvl="0" indent="-342900">
              <a:spcAft>
                <a:spcPts val="1800"/>
              </a:spcAft>
              <a:buFont typeface="+mj-lt"/>
              <a:buAutoNum type="arabicPeriod"/>
              <a:defRPr/>
            </a:pPr>
            <a:r>
              <a:rPr lang="en-GB" dirty="0" smtClean="0"/>
              <a:t>In </a:t>
            </a:r>
            <a:r>
              <a:rPr lang="en-GB" dirty="0"/>
              <a:t>your picture, show the feeding relationships between the organisms you have drawn.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947" y="991734"/>
            <a:ext cx="2040717" cy="2249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</TotalTime>
  <Words>57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2</cp:revision>
  <dcterms:created xsi:type="dcterms:W3CDTF">2019-03-08T18:10:37Z</dcterms:created>
  <dcterms:modified xsi:type="dcterms:W3CDTF">2019-03-08T18:12:01Z</dcterms:modified>
</cp:coreProperties>
</file>